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gi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A374A8-D545-4698-8C56-9B5E19D337C0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6D371C-3C19-4582-930F-5D0EDFAF036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30065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https://postlight.com/wp-content/uploads/2020/05/big-red-button.jpg?fit=800%2C800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D371C-3C19-4582-930F-5D0EDFAF036F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61618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data:image</a:t>
            </a:r>
            <a:r>
              <a:rPr lang="de-CH" dirty="0"/>
              <a:t>/jpeg;base64,/9j/4AAQSkZJRgABAQAAAQABAAD/2wCEAAkGBxASEhASEBAQDxUQEBAPEBIPEA8QEBAPFhEWFhYSFRUYHykhGBsmHhUVIjIiJiosLy8vFyA0OTQuOCkwLywBCgoKDg0OGxAQGy4hHh8uMC4uLi4uLi4vLCwuLjAuLi4uLi8uLi4sLi4wLi4wLywuLy4uLi4wLi4wLi4uLi4wLP/</a:t>
            </a:r>
            <a:r>
              <a:rPr lang="de-CH" dirty="0" err="1"/>
              <a:t>AABEIALcBEwMBIgACEQEDEQH</a:t>
            </a:r>
            <a:r>
              <a:rPr lang="de-CH" dirty="0"/>
              <a:t>/</a:t>
            </a:r>
            <a:r>
              <a:rPr lang="de-CH" dirty="0" err="1"/>
              <a:t>xAAbAAEAAgMBAQAAAAAAAAAAAAAAAgYDBAUBB</a:t>
            </a:r>
            <a:r>
              <a:rPr lang="de-CH" dirty="0"/>
              <a:t>//EAD8QAAICAQEFBQUEBwgDAQAAAAECAAMRBAUGEiExE0FRYXEiUoGRoQdCcrEUMoLB0eHxIzNDYpKisvAVJFMW/8QAGwEBAAMBAQEBAAAAAAAAAAAAAAEDBAIGBQf/xAA3EQACAQIDBAgDBgcAAAAAAAAAAQIDEQQhMQUSQXETUWGBkaGxwTLR8AYiM0LC4RRDUlNisvH/2gAMAwEAAhEDEQA/APuMREAREQBERAEREAREQBERAEREAREQBE8zItYB3wCcTWfWIOpE07dtVjoc/h5w8lcHVnmZwLdun7qkfi5TWs2rYfD4fzmKptHC0/iqLuz8lcndZZ+MSUqX/kbPe+csWz7uNAfLn698jDbQo4mcoU75Z55eHHxS4BxaNuIibiBERAEREAREQBERAEREAREQBERAEREAREiXHjAJRMD6pB1ImndtipfvCLMHTnmZwbdvD7qk+q4/Oatm1rT0Cr6mZauNw1LKdSKfVe78Fd+RNmWYuB3zDZq0HUiVazUWnq7fAgTF6nPrzmCpt3Cx+G8uSt/tY63GWOzbNY78+k1Ltu+Cn48pxif+iQmCf2gqP4KaXNt+ljrcOhbte0+HwyZrvqbD1dvhymICe4mCrtbF1Pz25WX7+ZO6kRK57x8ec9VJEMZMNMNSc6jvNt82363JPGWQBk2M9VRI0BBVli2A3s48P6yv4nX2A/tsPH939Z9TY9Tcxcf8k15X9jmWhYYiJ7IqEREAREQBERAEREAREQBERAEREASLtgSUx3DkYBw9dtYglVxkeM5Vu0LWPMkek1NbYV1PD76OB6jn+QM9YzzW1cfiqGI6OEt2Nk1ZK/bm0+KZZFJoytz6kn8RJjGOgx6cvyni+UyAT4FWvVq/iScubb9bnaRjU+MyKRBUTCcyrUk2CZhYwrSfBJtYGPnJrHDAWSDzJmRZEz0QQe8MMJhv11VZUW21Vl88IsdVLY64zNhoswY2WeCTE9InQPJtbMfhtTzOPmJp8UyI+MEfdOZbQqdFVjN8Gn4O4auXMT2RQ5AMlP0AoEREAREQBERAEREAREQBERAEREATwiexAKBvYnBdU/hYmfwk4P0JgrOhvxpeKtvQznaazjRH99Ef/UMzzX2gp506nNejXuWQMqiSAnmY7SecLDKDIO01tp6ixKrHqr7Z1XK1g4Lf9GTjvxiV3YG+Nd7dnaoocnCe0Sjn3ckDhbyP8pbTw85wc4q6Wv8AzUi5aiJ7mau1dF29L1hmrLD2WUlSrg5U8vMCU/cHaVge3TXMxYFnQMclWViLEz8jjyad06G/SlUTzjquzruL5l7BxAOZp7R1orXOauL7q22pTxcxnBb1/KcKne9Vu7LUUW6XPRrsYHmf8vX2hkTmnQnUTcVe3L01BaSJGcbefbf6NQHTDPYQtWea9Mmw+IA+pEq+xNPtTVDtk1T1qCQGtscKxHXhrUEHHmMfXF1LCuVN1HJRjpn+1yLm79pWmyuns8C9J9CAw/JvnLLu5rO10tDn/wCQVifeT2Sf9pM0d9dIX0dnea+C3OMdCAxx6FpS6NsY0X6LxFeK9ix58tPwhsD1bPL18Zrp0niMNCK1jK3c8/rkQ8mfUKtTW2Qj1vw44uB1YjPTODymZTPlmnps0GspDMD/AHPHw9DTZgMPPHP4qDPqEyYnDxpNbrvGSumSmCs94pLPKecMz5MktWzLOKpD4jHy5fum3OTu/blGHut9CP45nWnusFU6TDwm9Wlfno/NMpeoiImogREQBERAEREAREQBERAEREAREQDj7xUcVbekp+xm/suH3Hes/PI+hEv+vryhHlKBo14bb081sH1B/JZ8nbdLfwjf9LT/AE+jOoam7wwqQDJg8p425aFnyXe6n/3rwo5tYmB0yWRPzJn1eyfNftBoK6lbBy7SlSD/AJ0JX8uGfT2U7V7dafz9iJaHc3S3nORpdXlbFPZo78ixHLsnz0bz7/XrzN5P/U2lXevJXKXt4AHKWD5An9qdzbO7ya6mq+shLmpR+I/q2AqDwv8AuMrNu7W0bnUXK5xirtLbFcLXk8wc5IGSZfhugdR1LqKaalF/p7/rPKGT36fOuw36qpSB4cHU/UtO59pVammluXELyF6Z4TWSceXJfpG+G7D3BLaPaaupaWQkZetScEHx59JytNsHXat6zquOpK1VAbAFbhA6KvvHHMn+U6oypyhRm5pdGmmuPh29hD4kdfpbLtm6S0Bm7A2h+pPYlyOLHeBwr6CdTc3eSivTiq5xUaS3CWzh0Zi3LHeCSMekt2l0y1qqIOFUUKo8ABOTrN1tFYSTTwknJNTNWM+gOPpM/wDFUqkHTqp2u5Jq11dt535nVjHpNsrrv0mqtcVillDOcW2MwIyE7lHifEdJRd2tCbtVShHJX7Rwe5U5kH5AfGfT9n7Lp064prVM9TzLN6seZmRaEDFwihm5MwUBmHmepkU8XClvxpRdpaXejta79eywsVzejd23U31WoUwEVHySD7Ls2R45DY+EtmJADM9JmWdWU4xg9I6Ek+GeNMGv1a01Pa+cVqWIHU+AHmTynzTam2dZeDcXeutbRUq1OyKrFSwHLmxwvMny6ZluGwkq2d0lpd9fUQ3Y+ybuWYZl94Z+I/qZYpQdx9a716Wyw5ZlIYnq3NkDH15GX6el2RJ9C6b/ACSa9/dlctRERPqnIiIgCIiAIiIAiIgCIiAIiIAiIgELBkGULadfBqwffVk+nEP+M+gSmb4U8JSz3bEf4Z5/SU4ml0tGdPrTXlkStTAwngBnuYNgAJYhQOZJIAA8Se6fnqdy49Czmbf3eq1SoLGZDWSVZMZwRzBz3ch8pgt3x0CtwG7PcXVXaoftAYPqMidtbg6hlzhgCMhlJB6cjzEuSrUWp2cep6DJmDZukWiuupSzLWvCpYgsRnvxNkzGsymVybbu9WSeSOZranaNFbcNl9NZ917UVvkTNiu1W5qQw7ipBB+Ik2epBkxIFpXN497V079lUna2DHFkkImRyHLmzdOXLr1mjszfG1rkp1FC1l3FWV7StkZumUbPeR3jrNMcHWcN/dytfhoRdFy4xjJIAHMk8gBI1XVuMo6uPFGVh8xKBv8A7Qc3dhkhEVWKjozsM5PjgYxOGeFbKv0R7msIXJA4GN3ggByR6+c10dmudNS3rN5rLLvfD61I3j6Dt/eZNJYiGpn4lFhYMFAXiI5eJ5Hly7pobd3zFdhr06LbwkBnYnhJ91QOvrma+/2kc06a1x7aHsrMdMvXkn04kP8Aqmv9n+zFY2XsA3ZkVV5GeFsZZvXBX5mdUqOHVBVpK7V01fV3y8vJ34Bt3sdvYG8aazjptqVWKk8JPHVZX39e8eErG+WqHafo1dYpro5hVUKGtYDL49OQ+PjNjbZGk2glqDAYpcQOQw2VcfHBPxly2/bpkr7TUoliofZDIrsXPQKD8ZKcKFWFSEW4yWSvpLR87e76hqS2Q4FNBrUoBVUUU8yq8AIB85f63yAR3gGfO9h7UTU19oisgDGoq2OTAA8iOowwl72VZmpPIY+RxNmxpOFapTlk7XtyefqRLQ3IiJ6IrEREAREQBERAEREAREQBERAEREATg71abiqb0nemntKriQjygFFFz9jxVqHfsvZVjwg2BehPcMz5ntDWavVahaNQ5Qm5aTX+rVWxYDoOR9TmfUdGuONfcdl+B5/vnzjfhCmtaxVsTPZuGIwrWqo9pD34wvxBnk8PBU8XUpJK6vZ9WeXk0W8Llv2VsDSaQB34OIf4t5HI8unFyB9MSW9G8LaZaHrRLktZgz8WVwMclI5ZPP8A0yr7K3b1Ou4dRqLiEbJViQ9rAHBCjogyD/CWvaew6horNPUuAiNameZ7Vfa4ifEnI+MyzjSjWTqy33f73Ulo8+z6sTwOBvDvJZdYmn0TH2+EF68h3ZhngU/dA7z6+E61Oiv0Wl1Nj6hrWFBKKRlK7OeGySSxyRz5cgJX/s4oVtRYxGSlBKeRZgCfly+Mve09H21N1WcdpUygnubHsn54neKlGjJYeK+6rOTsrvO+vL6tkQus+b7L2Utum1t9hJeoZQlj+v8ArMze8TyHPxM6/wBnGpPFdSTy4VuUeBB4W/NflK7RrLaU1Gm4cG4ojqR7Suj5wB4npN7ZGn1ul1FbLp7S2BlSp4WrcdCw5D17iJ9PEQlOFSEpL72cbvqS9/nxsQmZNgLnaf8AacyNRqD7XvjtCPqPpNXeLV9pqrrquS9oqo46FkVV4gfPhz8pZ94Nz7LLWuodUNmGZHJXDEYYhhnr/GZX3dWrQXVsVLcBvZgMAWIOIAZ7uRGfMzPHFUVKNVPNqMbdWd39LqFnoczbmz21lVetoXiJqC31rzYMvIlR345jHgBMW729SadOCzToeHlx0itLT5P7x88zpfZxqjw319yslg8iwIP/ABEtz0VscmtCfEopPzxM9arGm3h6kd6MXlnZpar1+ZOuZW7tRbr9BeRSUYspqGeTqrq3sk9TgEZ5AnpNvcnQ2U6dltQ1s1zPg4zjhUA8vQzu4gGZZV7wdOKtFu/HLsJscTeTdoaoo3H2bIGXPDxAqf4GdHX6Gq5BXavGowQCSCCOhBGCD1+c38zEROOmm1FX+HTsuTYxaPSV1IEqQIo6AefUnxPnLHu9Z7Lr7pH1H8pw1E6ew3xYR7wPzHP+M17NquOKi3xun3r52IksiwRET2RSIiIAiIgCIiAIiIAiIgCIiAIiIAkLFyDJxAKPqq+C5x4gMPgf5zgb66A3aV+FeJqiLkABJ5cmAA6+yW5ekt+8FOLEbzKn4j+k0eGeR2unRxqqLiovwy9Ei2OaKn9nNln6PYjqyhbi1ZYEAq3IqPRkbP4pa2UH4jEizTwtPl1p9LUlO1r52OlkV3dbdh9JbY5tV1avs1Cghv1gctnp07s9ZZgJjzJ15k1asqsnOerBHsl4uLgXi5ZbhHFy6c+snJCRcStZgwa/VdnW9nCX4FLcK9TifPtr703atexqr4A/</a:t>
            </a:r>
            <a:r>
              <a:rPr lang="de-CH" dirty="0" err="1"/>
              <a:t>IrUTbbZ</a:t>
            </a:r>
            <a:r>
              <a:rPr lang="de-CH" dirty="0"/>
              <a:t>/l5AcvICfRgJ5WADyAHdkAAzZh60KWbhvPhnp3afXeDibn7EbT1sbOT2lWI70AHJSe88z853zJ5kSJTOrKpNzlqweK2ZJhISdZnIJiQeCZ63SARrOZtaSzhsrPn9DyP5zTTrMr853GW5JSXB38HcFxiYqH4lVvEA/OZZ71O+aKBERJAiIgCIiAIiIAiIgCIiAIiIAiIgHG3goymR3c/lK+suOtr4kI8pUXTGR4YWee+0FP7lOfa14q/6WdwIMMyPBMoM8JnmkywKkkJ5xSQGYB6IYwJCySswAZ4VkBMwnegPFMliRCyYOIB6eUxNJM2ZHGZKADT0TwLJzoHhMms8xPFQnkMZ8D1hZ5Asmx7M1L5Er9f5zfnJ2HXYocMvCMgj9/wC6dae0wLbw8N5WaVs+zIpeoiImsgREQBERAEREAREQBERAEREAREQCLDlKttKnhsPmc/SWucLb9WOFvgfUz5u16e/hJ9ln4PPyudR1OMVjE9DSBM8WWkQJlziFWemAA2ZBhJiRzJukDGszoJAVHuGfQzYTTOein8prhhK9T4IN92Xjp5kXRiBnrCbC7NuPQL+1kyX/AIO09bGX8OF+o5zbT2LiZfFaPN/K68yN9GiRjmeQ8TyE1LdsadOtqHyrJsP+0Gdj/wDKVnm+WPixLH6zPXutSPuib6ewo/zJt8lb1v6HO+VDU70r/h0XWeBPDWp/M/Scy7b+vb+7pqq9eOxvnyH0n0pN3aR90TMmxah90TdT2XhYflvzbf7eRG8z5Wte0bT/AGl9uD3Jisf7AJb91tmOhBbJPick/OWxNnVj7omwlCjoJthThTVoJLkreljkmnSSiJ2BERAEREAREQBERAEREAREQBERAEREATQ2xTxVMPDn8uf7pvyDqCCD3jErq01UhKD0aa8QilkTE9yL1ZR+0Mzu63YityAwPAGNJu7Wv3R8p8ClsD+5U8F7v5Fm+cWt+L9UM34Ry+s3qNn2t90L+LnLFTo0XoBNgATfT2NhIapy5v5WXkc7zOFTsT3ifhN6vZVY7szoRN9OhSpfhxUeSS9CLmFNMg6ATIEHhJRLSDzE9iIAiIgCIiAIiIAiIgCIiAIiIAiIgCIiAIiIAiIgCIiAIiIAiIgCIiAIiIAiIgCIiAIiIAiIgCIiAIiIAiIgCIiAIiIAiIgCIiAf/9k=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D371C-3C19-4582-930F-5D0EDFAF036F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4474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7971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38958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64977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4128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980174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007604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26196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641515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554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04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65834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8084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0457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4849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8349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8346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09038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ED85C81-1B28-4D62-8FFB-4657D6C74987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98EC05F-7B9A-458C-AF7A-042C654E891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75058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262F94-4C66-662B-283D-347CDC60B8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LA 1500 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BF95A12-D9E0-FED6-F035-64FC46C261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Von </a:t>
            </a:r>
            <a:r>
              <a:rPr lang="de-CH" dirty="0" err="1"/>
              <a:t>Gilardoni</a:t>
            </a:r>
            <a:r>
              <a:rPr lang="de-CH" dirty="0"/>
              <a:t>, </a:t>
            </a:r>
            <a:r>
              <a:rPr lang="de-CH" dirty="0" err="1"/>
              <a:t>Goedertier</a:t>
            </a:r>
            <a:r>
              <a:rPr lang="de-CH" dirty="0"/>
              <a:t>, </a:t>
            </a:r>
            <a:r>
              <a:rPr lang="de-CH" dirty="0" err="1"/>
              <a:t>Raviraj</a:t>
            </a:r>
            <a:r>
              <a:rPr lang="de-CH" dirty="0"/>
              <a:t> und Koch</a:t>
            </a:r>
          </a:p>
        </p:txBody>
      </p:sp>
    </p:spTree>
    <p:extLst>
      <p:ext uri="{BB962C8B-B14F-4D97-AF65-F5344CB8AC3E}">
        <p14:creationId xmlns:p14="http://schemas.microsoft.com/office/powerpoint/2010/main" val="2149969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9">
            <a:extLst>
              <a:ext uri="{FF2B5EF4-FFF2-40B4-BE49-F238E27FC236}">
                <a16:creationId xmlns:a16="http://schemas.microsoft.com/office/drawing/2014/main" id="{BCA2EB72-13DC-4DC6-B461-3B036C55B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oundRect">
            <a:avLst>
              <a:gd name="adj" fmla="val 2627"/>
            </a:avLst>
          </a:prstGeom>
          <a:solidFill>
            <a:schemeClr val="bg2">
              <a:lumMod val="75000"/>
            </a:schemeClr>
          </a:solidFill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087217-C21B-CF96-B0E6-6BC0AA389F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1413" y="965199"/>
            <a:ext cx="6075552" cy="4918075"/>
          </a:xfrm>
        </p:spPr>
        <p:txBody>
          <a:bodyPr anchor="ctr">
            <a:normAutofit/>
          </a:bodyPr>
          <a:lstStyle/>
          <a:p>
            <a:pPr algn="r"/>
            <a:r>
              <a:rPr lang="de-DE" sz="5400"/>
              <a:t>Wie fügt man ein Bouton in Unity ein</a:t>
            </a:r>
            <a:endParaRPr lang="de-CH" sz="540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8F75BF3-096E-451E-A222-96A7F0946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8699" y="2011680"/>
            <a:ext cx="0" cy="28346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2203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CFB460-F565-C335-C58A-3D00A5038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465" y="609600"/>
            <a:ext cx="5122606" cy="1905000"/>
          </a:xfrm>
        </p:spPr>
        <p:txBody>
          <a:bodyPr>
            <a:normAutofit/>
          </a:bodyPr>
          <a:lstStyle/>
          <a:p>
            <a:r>
              <a:rPr lang="de-DE" dirty="0"/>
              <a:t>Für was kann man ein Bouton brauchen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6E9168-139F-A23F-7DAE-34508B47F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465" y="2666999"/>
            <a:ext cx="5122606" cy="3216276"/>
          </a:xfrm>
        </p:spPr>
        <p:txBody>
          <a:bodyPr anchor="t">
            <a:normAutofit/>
          </a:bodyPr>
          <a:lstStyle/>
          <a:p>
            <a:r>
              <a:rPr lang="de-DE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Man Kann verschiedene Fenster (</a:t>
            </a:r>
            <a:r>
              <a:rPr lang="de-DE" cap="all" err="1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SZenen</a:t>
            </a:r>
            <a:r>
              <a:rPr lang="de-DE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) Verbinden</a:t>
            </a:r>
          </a:p>
          <a:p>
            <a:r>
              <a:rPr lang="de-DE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Man Kann Sie Mit Funktionen verknüpfen</a:t>
            </a:r>
          </a:p>
          <a:p>
            <a:endParaRPr lang="de-CH" cap="all">
              <a:ln w="3175" cmpd="sng">
                <a:noFill/>
              </a:ln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2050" name="Picture 2" descr="Big Red Button: Dealing with Unreasonable Asks — Postlight — Digital  Strategy, Design and Engineering">
            <a:extLst>
              <a:ext uri="{FF2B5EF4-FFF2-40B4-BE49-F238E27FC236}">
                <a16:creationId xmlns:a16="http://schemas.microsoft.com/office/drawing/2014/main" id="{1B551C98-6428-9006-48A7-7F9F92908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5132" y="645106"/>
            <a:ext cx="5247747" cy="5247747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849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B089D2-4E50-A121-7906-B7DE88ADA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de-DE"/>
              <a:t>Vorgehen</a:t>
            </a:r>
            <a:endParaRPr lang="de-CH"/>
          </a:p>
        </p:txBody>
      </p:sp>
      <p:pic>
        <p:nvPicPr>
          <p:cNvPr id="23" name="Picture 22" descr="Frau blickt aus einem Fenster">
            <a:extLst>
              <a:ext uri="{FF2B5EF4-FFF2-40B4-BE49-F238E27FC236}">
                <a16:creationId xmlns:a16="http://schemas.microsoft.com/office/drawing/2014/main" id="{AA3B95ED-ED59-9567-A136-E783AFDF38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409" r="19724" b="-1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4EA30A-326D-A3E3-3393-87E2B4834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r>
              <a:rPr lang="de-DE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Öffne Unity</a:t>
            </a:r>
          </a:p>
          <a:p>
            <a:r>
              <a:rPr lang="de-DE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NEW Projekt</a:t>
            </a:r>
          </a:p>
          <a:p>
            <a:r>
              <a:rPr lang="de-DE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Wähle 2D aus</a:t>
            </a:r>
          </a:p>
          <a:p>
            <a:r>
              <a:rPr lang="de-DE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Create Projekt</a:t>
            </a:r>
          </a:p>
          <a:p>
            <a:r>
              <a:rPr lang="de-DE" cap="all" err="1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GameObject</a:t>
            </a:r>
            <a:endParaRPr lang="de-DE" cap="all">
              <a:ln w="3175" cmpd="sng">
                <a:noFill/>
              </a:ln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r>
              <a:rPr lang="de-DE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UI</a:t>
            </a:r>
          </a:p>
          <a:p>
            <a:r>
              <a:rPr lang="de-DE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Button-</a:t>
            </a:r>
            <a:r>
              <a:rPr lang="de-DE" cap="all" err="1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TextMeshPro</a:t>
            </a:r>
            <a:endParaRPr lang="de-DE" cap="all">
              <a:ln w="3175" cmpd="sng">
                <a:noFill/>
              </a:ln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505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5F93A3-92F5-03BF-6289-FC59FC8541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BDCE54-D786-3F2C-120F-482067EC38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Grafik 4" descr="Ein Bild, das Computer, Licht enthält.&#10;&#10;Automatisch generierte Beschreibung">
            <a:extLst>
              <a:ext uri="{FF2B5EF4-FFF2-40B4-BE49-F238E27FC236}">
                <a16:creationId xmlns:a16="http://schemas.microsoft.com/office/drawing/2014/main" id="{51E0BFA6-195D-BA76-3379-B73C9C92C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2200"/>
            <a:ext cx="12192000" cy="62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786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65F32515-9322-44A5-8C72-4C7BFB46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617F13B-5021-454F-90E5-3AB2383B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Noch Fragen&quot; Bilder – Durchsuchen 54 Archivfotos, Vektorgrafiken und Videos  | Adobe Stock">
            <a:extLst>
              <a:ext uri="{FF2B5EF4-FFF2-40B4-BE49-F238E27FC236}">
                <a16:creationId xmlns:a16="http://schemas.microsoft.com/office/drawing/2014/main" id="{04FB5F5D-02F6-DE74-D435-AF6C75DD4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22917" y="643467"/>
            <a:ext cx="834616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335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Netz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Netz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etz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TM03457485[[fn=Netz]]</Template>
  <TotalTime>0</TotalTime>
  <Words>409</Words>
  <Application>Microsoft Office PowerPoint</Application>
  <PresentationFormat>Breitbild</PresentationFormat>
  <Paragraphs>18</Paragraphs>
  <Slides>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Century Gothic</vt:lpstr>
      <vt:lpstr>Netz</vt:lpstr>
      <vt:lpstr>LA 1500 </vt:lpstr>
      <vt:lpstr>Wie fügt man ein Bouton in Unity ein</vt:lpstr>
      <vt:lpstr>Für was kann man ein Bouton brauchen</vt:lpstr>
      <vt:lpstr>Vorgehen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1500 </dc:title>
  <dc:creator>Liam Koch</dc:creator>
  <cp:lastModifiedBy>Liam Koch</cp:lastModifiedBy>
  <cp:revision>1</cp:revision>
  <dcterms:created xsi:type="dcterms:W3CDTF">2023-03-21T08:01:59Z</dcterms:created>
  <dcterms:modified xsi:type="dcterms:W3CDTF">2023-03-21T09:25:14Z</dcterms:modified>
</cp:coreProperties>
</file>

<file path=docProps/thumbnail.jpeg>
</file>